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7/19/2024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ICILLP</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21799" y="1208118"/>
            <a:ext cx="1642245" cy="1705189"/>
          </a:xfrm>
          <a:prstGeom prst="rect">
            <a:avLst/>
          </a:prstGeom>
        </p:spPr>
      </p:pic>
      <p:sp>
        <p:nvSpPr>
          <p:cNvPr id="8" name="Text Placeholder 5">
            <a:extLst>
              <a:ext uri="{FF2B5EF4-FFF2-40B4-BE49-F238E27FC236}">
                <a16:creationId xmlns:a16="http://schemas.microsoft.com/office/drawing/2014/main" id="{F27842B3-9E85-4AE6-9077-15A61AC97734}"/>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Boston</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108</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20</cp:revision>
  <dcterms:created xsi:type="dcterms:W3CDTF">2023-06-27T02:26:40Z</dcterms:created>
  <dcterms:modified xsi:type="dcterms:W3CDTF">2024-07-19T03:17:56Z</dcterms:modified>
  <cp:category>Research poster templates</cp:category>
</cp:coreProperties>
</file>